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3" r:id="rId5"/>
    <p:sldId id="260" r:id="rId6"/>
    <p:sldId id="264" r:id="rId7"/>
    <p:sldId id="266" r:id="rId8"/>
    <p:sldId id="261" r:id="rId9"/>
    <p:sldId id="26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6458"/>
    <a:srgbClr val="DE94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gif>
</file>

<file path=ppt/media/image11.gif>
</file>

<file path=ppt/media/image12.png>
</file>

<file path=ppt/media/image13.png>
</file>

<file path=ppt/media/image14.png>
</file>

<file path=ppt/media/image15.gif>
</file>

<file path=ppt/media/image2.wmf>
</file>

<file path=ppt/media/image3.png>
</file>

<file path=ppt/media/image4.png>
</file>

<file path=ppt/media/image5.wmf>
</file>

<file path=ppt/media/image6.wm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7B191-8B42-4775-B958-D78C9B65A2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C53489B-D571-4FFF-82BD-E67C1A594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D5A0B2-4F95-4F5C-A8D3-5B86BF774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52661B-35A6-4783-9880-D3616C0CA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95E3D0-43CA-4E20-8796-C77ED21D2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3064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1F1C3-6FB2-4DB2-9649-E907B32CF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45E903B-92C1-4BF6-A83B-3B5508E00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D9E617-150E-4824-878E-A910AC08A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4167D9-B264-4762-AA1A-FD5CCA206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068A23-D4D0-4E68-A986-E88072C3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884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1402CE8-87D0-4078-BBC9-ADA6A6EE3D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A14E251-5DAE-41EA-8E13-6D2542C6D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8572C1-52C2-4376-A7B3-30AB484C1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DD468D-C947-45D3-AE65-654F6063F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7C32F7-1ABD-42F3-8A0C-5253B8DCB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2063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624CE4-E8C3-4545-A69E-8E2F5F34E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2AF301-08F2-43C2-8798-12BF3CF6A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526C8F-13E4-4ACF-8139-69BCDECC7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166FF4-4DAD-4AFA-9196-8E3FDF0CF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806DBF-76A5-4A6C-970E-DDA64B167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549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691F79-2AA1-45F5-9377-C1D5F8E9A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CF4B3DD-AD4F-447F-B39B-818842434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3CB26E-6562-40A8-A81C-6BED1F380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FE3337-C782-4B98-863A-22B8098FA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76D3E8-35A7-4EBC-B805-BD1D5E7AD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2463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EF2986-DF3E-4F78-AC1B-3F08E8299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B98D15-88D2-4E68-831A-60FC8E104E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8A5F32E-D8CD-48BB-B077-7C2E246AED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13495F-CF2D-4091-9E7E-5C77EC5A7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8C67104-EDBD-40B5-A49A-ADFC8C46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407D542-51D3-434B-8BD2-792D050B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8720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625855-9BCE-4B5F-AC62-E42398FD9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6F64FF-B639-4E01-9773-9D70E3DF3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01C626-00C5-4499-BFF3-8D55FA22B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0D4B632-EB6B-468D-88D9-C422515DD0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133985E-20DB-4522-BD15-B1342542C1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40FB497-3A1A-4892-B724-9A125F85B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DB5C1CD-E402-4791-996E-A4A6828C8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2A0F6B6-C49F-4BE2-A6D8-A65D0D3E1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8753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DAF557-742B-4902-AA2B-EC5B6224D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13956A2-D5FC-4537-834A-FBE87570D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E122B14-7C79-4105-9429-FF77BDE9D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31A5530-3043-42E6-91BC-DF8C5EE90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316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60196FC-8540-448F-8426-EA3D6D53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856457-462A-4289-BA29-833742EC9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0CF545-5641-427F-8E1D-49877A47E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5606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FA5A69-E6A3-46DA-B9AD-AE44AA01A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792E19-897D-4BB3-8117-0A50E6F8C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C24E4FE-C562-405B-8156-93A9693C0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7E669DA-C038-4873-8B69-6D79865CB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6A3E4E-5993-4EE7-A07B-D7CF09063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9D3624-E6F6-4C02-BFC2-ABC15D149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0679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051575-24F9-4DA9-B20A-8B99C3236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E2E4A7E-DE18-4502-94AD-DE9A72D88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E3FB9C2-FE77-4093-B290-B2F3059AE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95FE14-1245-4545-96F8-A30509B5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C32AF2-5FFC-4F93-80C6-D5D00940E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5C00CA7-7C8F-4FEA-9836-35147532A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7035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E32C10-955A-4E0F-A654-69E4FD4C6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7BB7CB-16AB-4C65-A218-9BD6B95DF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ABBA10-66F9-454B-B052-E6373156B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2E6D8-D744-4623-9EB9-BBF82B3595FA}" type="datetimeFigureOut">
              <a:rPr lang="ru-RU" smtClean="0"/>
              <a:t>22.02.2020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218599-9E05-4EAE-87C4-B1375A28B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C40BCC-827A-455D-8D48-B745B44656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0B046-28FF-47D0-9B36-C23FB98F78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9796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oleObject" Target="../embeddings/oleObject3.bin"/><Relationship Id="rId7" Type="http://schemas.openxmlformats.org/officeDocument/2006/relationships/image" Target="../media/image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3.png"/><Relationship Id="rId4" Type="http://schemas.openxmlformats.org/officeDocument/2006/relationships/image" Target="../media/image1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oleObject" Target="../embeddings/oleObject5.bin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6.bin"/><Relationship Id="rId11" Type="http://schemas.openxmlformats.org/officeDocument/2006/relationships/image" Target="../media/image9.png"/><Relationship Id="rId5" Type="http://schemas.openxmlformats.org/officeDocument/2006/relationships/image" Target="../media/image7.png"/><Relationship Id="rId10" Type="http://schemas.openxmlformats.org/officeDocument/2006/relationships/image" Target="../media/image6.wmf"/><Relationship Id="rId4" Type="http://schemas.openxmlformats.org/officeDocument/2006/relationships/image" Target="../media/image1.wmf"/><Relationship Id="rId9" Type="http://schemas.openxmlformats.org/officeDocument/2006/relationships/oleObject" Target="../embeddings/oleObject7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0.gif"/><Relationship Id="rId4" Type="http://schemas.openxmlformats.org/officeDocument/2006/relationships/image" Target="../media/image1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2.png"/><Relationship Id="rId5" Type="http://schemas.openxmlformats.org/officeDocument/2006/relationships/image" Target="../media/image11.gif"/><Relationship Id="rId4" Type="http://schemas.openxmlformats.org/officeDocument/2006/relationships/image" Target="../media/image1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5.gif"/><Relationship Id="rId4" Type="http://schemas.openxmlformats.org/officeDocument/2006/relationships/image" Target="../media/image1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81A2D894-F562-44F5-9564-971B3F3CC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5910558"/>
              </p:ext>
            </p:extLst>
          </p:nvPr>
        </p:nvGraphicFramePr>
        <p:xfrm>
          <a:off x="-1" y="-1"/>
          <a:ext cx="12192001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r:id="rId3" imgW="596520" imgH="317160" progId="">
                  <p:embed/>
                </p:oleObj>
              </mc:Choice>
              <mc:Fallback>
                <p:oleObj r:id="rId3" imgW="596520" imgH="3171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192001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F00812-C74F-4718-ACB4-4388B27F92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9A6458"/>
                </a:solidFill>
                <a:latin typeface="Impact" panose="020B0806030902050204" pitchFamily="34" charset="0"/>
              </a:rPr>
              <a:t>Top-Down RPG</a:t>
            </a:r>
            <a:endParaRPr lang="ru-RU" dirty="0">
              <a:solidFill>
                <a:srgbClr val="9A6458"/>
              </a:solidFill>
              <a:latin typeface="Impact" panose="020B080603090205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37DDB4A-DBFE-46D5-8E99-4A34A0888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55620" y="5202238"/>
            <a:ext cx="2936380" cy="1655762"/>
          </a:xfrm>
        </p:spPr>
        <p:txBody>
          <a:bodyPr/>
          <a:lstStyle/>
          <a:p>
            <a:r>
              <a:rPr lang="ru-RU" dirty="0">
                <a:solidFill>
                  <a:srgbClr val="DE9473"/>
                </a:solidFill>
              </a:rPr>
              <a:t>Автор:</a:t>
            </a:r>
          </a:p>
          <a:p>
            <a:r>
              <a:rPr lang="ru-RU" dirty="0">
                <a:solidFill>
                  <a:srgbClr val="DE9473"/>
                </a:solidFill>
              </a:rPr>
              <a:t>Виноградов А. А.</a:t>
            </a:r>
          </a:p>
          <a:p>
            <a:r>
              <a:rPr lang="ru-RU" dirty="0">
                <a:solidFill>
                  <a:srgbClr val="DE9473"/>
                </a:solidFill>
              </a:rPr>
              <a:t>1-19</a:t>
            </a:r>
          </a:p>
        </p:txBody>
      </p:sp>
    </p:spTree>
    <p:extLst>
      <p:ext uri="{BB962C8B-B14F-4D97-AF65-F5344CB8AC3E}">
        <p14:creationId xmlns:p14="http://schemas.microsoft.com/office/powerpoint/2010/main" val="453269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EE91369-857D-4A78-A0D2-57917AF143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-1"/>
          <a:ext cx="12192001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r:id="rId3" imgW="596520" imgH="317160" progId="">
                  <p:embed/>
                </p:oleObj>
              </mc:Choice>
              <mc:Fallback>
                <p:oleObj r:id="rId3" imgW="596520" imgH="317160" progId="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BEE91369-857D-4A78-A0D2-57917AF143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192001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07CDD-2FF6-45FD-B81A-B9E109DA1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9A6458"/>
                </a:solidFill>
                <a:latin typeface="Impact" panose="020B0806030902050204" pitchFamily="34" charset="0"/>
              </a:rPr>
              <a:t>Описание проекта: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D4DC12-6AB5-43E2-A517-1386F687C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Проект представляет собой </a:t>
            </a:r>
            <a:r>
              <a:rPr lang="en-US" dirty="0">
                <a:solidFill>
                  <a:srgbClr val="DE9473"/>
                </a:solidFill>
                <a:latin typeface="Impact" panose="020B0806030902050204" pitchFamily="34" charset="0"/>
              </a:rPr>
              <a:t>Top</a:t>
            </a:r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-</a:t>
            </a:r>
            <a:r>
              <a:rPr lang="en-US" dirty="0">
                <a:solidFill>
                  <a:srgbClr val="DE9473"/>
                </a:solidFill>
                <a:latin typeface="Impact" panose="020B0806030902050204" pitchFamily="34" charset="0"/>
              </a:rPr>
              <a:t>Down RPG </a:t>
            </a:r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игру</a:t>
            </a:r>
            <a:r>
              <a:rPr lang="en-US" dirty="0">
                <a:solidFill>
                  <a:srgbClr val="DE9473"/>
                </a:solidFill>
                <a:latin typeface="Impact" panose="020B0806030902050204" pitchFamily="34" charset="0"/>
              </a:rPr>
              <a:t>,</a:t>
            </a:r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 выполненную на языке </a:t>
            </a:r>
            <a:r>
              <a:rPr lang="en-US" dirty="0">
                <a:solidFill>
                  <a:srgbClr val="DE9473"/>
                </a:solidFill>
                <a:latin typeface="Impact" panose="020B0806030902050204" pitchFamily="34" charset="0"/>
              </a:rPr>
              <a:t>Python, </a:t>
            </a:r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с интерактивным окружением, генерацией карты через </a:t>
            </a:r>
            <a:r>
              <a:rPr lang="en-US" dirty="0">
                <a:solidFill>
                  <a:srgbClr val="DE9473"/>
                </a:solidFill>
                <a:latin typeface="Impact" panose="020B0806030902050204" pitchFamily="34" charset="0"/>
              </a:rPr>
              <a:t>CSV </a:t>
            </a:r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таблицы.</a:t>
            </a:r>
          </a:p>
          <a:p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Полностью авторская разработка за исключением нескольких спрайтов, взятых из ресурсов со свободной лицензией, с учётом дальнейшей замены на собственные.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8665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EE91369-857D-4A78-A0D2-57917AF143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249777"/>
              </p:ext>
            </p:extLst>
          </p:nvPr>
        </p:nvGraphicFramePr>
        <p:xfrm>
          <a:off x="-1" y="-1"/>
          <a:ext cx="12192001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" r:id="rId3" imgW="596520" imgH="317160" progId="">
                  <p:embed/>
                </p:oleObj>
              </mc:Choice>
              <mc:Fallback>
                <p:oleObj r:id="rId3" imgW="596520" imgH="317160" progId="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BEE91369-857D-4A78-A0D2-57917AF143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192001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07CDD-2FF6-45FD-B81A-B9E109DA1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413" y="590550"/>
            <a:ext cx="5257800" cy="1325563"/>
          </a:xfrm>
        </p:spPr>
        <p:txBody>
          <a:bodyPr/>
          <a:lstStyle/>
          <a:p>
            <a:r>
              <a:rPr lang="ru-RU" dirty="0">
                <a:solidFill>
                  <a:srgbClr val="9A6458"/>
                </a:solidFill>
                <a:latin typeface="Impact" panose="020B0806030902050204" pitchFamily="34" charset="0"/>
              </a:rPr>
              <a:t>Генерация карты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D4DC12-6AB5-43E2-A517-1386F687C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26" y="1876424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Карта представляет собой </a:t>
            </a:r>
            <a:r>
              <a:rPr lang="en-US" dirty="0">
                <a:solidFill>
                  <a:srgbClr val="DE9473"/>
                </a:solidFill>
                <a:latin typeface="Impact" panose="020B0806030902050204" pitchFamily="34" charset="0"/>
              </a:rPr>
              <a:t>CSV </a:t>
            </a:r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таблицу, в которой каждая цифра соответствует определённому объекту.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70D8247-4E2D-4EB4-8C28-D65F6B01EA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3053" y="630238"/>
            <a:ext cx="5589586" cy="5418137"/>
          </a:xfrm>
          <a:prstGeom prst="rect">
            <a:avLst/>
          </a:prstGeom>
        </p:spPr>
      </p:pic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2A6F25B3-481C-4B30-826C-05A567F73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4626399"/>
              </p:ext>
            </p:extLst>
          </p:nvPr>
        </p:nvGraphicFramePr>
        <p:xfrm>
          <a:off x="6013052" y="630238"/>
          <a:ext cx="558958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7" r:id="rId6" imgW="25396560" imgH="25396560" progId="">
                  <p:embed/>
                </p:oleObj>
              </mc:Choice>
              <mc:Fallback>
                <p:oleObj r:id="rId6" imgW="25396560" imgH="25396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013052" y="630238"/>
                        <a:ext cx="558958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8CD87A3-6213-4902-9908-B4E29E8DE8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13051" y="1163637"/>
            <a:ext cx="558958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0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EE91369-857D-4A78-A0D2-57917AF143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-1"/>
          <a:ext cx="12192001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0" r:id="rId3" imgW="596520" imgH="317160" progId="">
                  <p:embed/>
                </p:oleObj>
              </mc:Choice>
              <mc:Fallback>
                <p:oleObj r:id="rId3" imgW="596520" imgH="317160" progId="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BEE91369-857D-4A78-A0D2-57917AF143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192001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07CDD-2FF6-45FD-B81A-B9E109DA1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7423" y="-99220"/>
            <a:ext cx="5797151" cy="1325563"/>
          </a:xfrm>
        </p:spPr>
        <p:txBody>
          <a:bodyPr/>
          <a:lstStyle/>
          <a:p>
            <a:r>
              <a:rPr lang="ru-RU" dirty="0">
                <a:solidFill>
                  <a:srgbClr val="9A6458"/>
                </a:solidFill>
                <a:latin typeface="Impact" panose="020B0806030902050204" pitchFamily="34" charset="0"/>
              </a:rPr>
              <a:t>Генерация помещений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EB1C25-9316-4EAC-8900-4476EE9610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9054" y="1203325"/>
            <a:ext cx="5237145" cy="4298369"/>
          </a:xfrm>
          <a:prstGeom prst="rect">
            <a:avLst/>
          </a:prstGeom>
        </p:spPr>
      </p:pic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DB783873-624C-4CB2-BDCC-EC233EF1DE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9808566"/>
              </p:ext>
            </p:extLst>
          </p:nvPr>
        </p:nvGraphicFramePr>
        <p:xfrm>
          <a:off x="6649054" y="1203325"/>
          <a:ext cx="5251087" cy="4298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1" r:id="rId6" imgW="6361560" imgH="5206320" progId="">
                  <p:embed/>
                </p:oleObj>
              </mc:Choice>
              <mc:Fallback>
                <p:oleObj r:id="rId6" imgW="6361560" imgH="5206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49054" y="1203325"/>
                        <a:ext cx="5251087" cy="42983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04B1458-D50A-48E0-AA1E-10ABFAAD26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0740" y="1203325"/>
            <a:ext cx="5214017" cy="4286462"/>
          </a:xfrm>
          <a:prstGeom prst="rect">
            <a:avLst/>
          </a:prstGeom>
        </p:spPr>
      </p:pic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9C42EA75-9A1D-478A-B50C-6AB47E3646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8863574"/>
              </p:ext>
            </p:extLst>
          </p:nvPr>
        </p:nvGraphicFramePr>
        <p:xfrm>
          <a:off x="281652" y="1215232"/>
          <a:ext cx="5200076" cy="4286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2" r:id="rId9" imgW="6361560" imgH="5244120" progId="">
                  <p:embed/>
                </p:oleObj>
              </mc:Choice>
              <mc:Fallback>
                <p:oleObj r:id="rId9" imgW="6361560" imgH="5244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81652" y="1215232"/>
                        <a:ext cx="5200076" cy="4286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80348B5-D5BD-4DEC-B575-292510F0993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57099" y="1279342"/>
            <a:ext cx="6077798" cy="413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5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EE91369-857D-4A78-A0D2-57917AF143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0506585"/>
              </p:ext>
            </p:extLst>
          </p:nvPr>
        </p:nvGraphicFramePr>
        <p:xfrm>
          <a:off x="-1" y="-1"/>
          <a:ext cx="12192001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r:id="rId3" imgW="596520" imgH="317160" progId="">
                  <p:embed/>
                </p:oleObj>
              </mc:Choice>
              <mc:Fallback>
                <p:oleObj r:id="rId3" imgW="596520" imgH="317160" progId="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BEE91369-857D-4A78-A0D2-57917AF143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192001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07CDD-2FF6-45FD-B81A-B9E109DA1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413" y="590550"/>
            <a:ext cx="5257800" cy="1325563"/>
          </a:xfrm>
        </p:spPr>
        <p:txBody>
          <a:bodyPr/>
          <a:lstStyle/>
          <a:p>
            <a:r>
              <a:rPr lang="ru-RU" dirty="0">
                <a:solidFill>
                  <a:srgbClr val="9A6458"/>
                </a:solidFill>
                <a:latin typeface="Impact" panose="020B0806030902050204" pitchFamily="34" charset="0"/>
              </a:rPr>
              <a:t>Интерактивное окружение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D4DC12-6AB5-43E2-A517-1386F687C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898" y="2124868"/>
            <a:ext cx="5753101" cy="3526632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Реализована возможность вырубки деревьев</a:t>
            </a:r>
          </a:p>
        </p:txBody>
      </p:sp>
      <p:pic>
        <p:nvPicPr>
          <p:cNvPr id="5" name="Рисунок 4" descr="Изображение выглядит как зеленый, коврик&#10;&#10;Автоматически созданное описание">
            <a:extLst>
              <a:ext uri="{FF2B5EF4-FFF2-40B4-BE49-F238E27FC236}">
                <a16:creationId xmlns:a16="http://schemas.microsoft.com/office/drawing/2014/main" id="{F7798A43-C735-42E1-BACE-8E084D9B77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627" y="1253331"/>
            <a:ext cx="4772025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839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EE91369-857D-4A78-A0D2-57917AF143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-1"/>
          <a:ext cx="12192001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r:id="rId3" imgW="596520" imgH="317160" progId="">
                  <p:embed/>
                </p:oleObj>
              </mc:Choice>
              <mc:Fallback>
                <p:oleObj r:id="rId3" imgW="596520" imgH="317160" progId="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BEE91369-857D-4A78-A0D2-57917AF143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192001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07CDD-2FF6-45FD-B81A-B9E109DA1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205" y="97632"/>
            <a:ext cx="2795587" cy="1325563"/>
          </a:xfrm>
        </p:spPr>
        <p:txBody>
          <a:bodyPr/>
          <a:lstStyle/>
          <a:p>
            <a:r>
              <a:rPr lang="ru-RU" dirty="0">
                <a:solidFill>
                  <a:srgbClr val="9A6458"/>
                </a:solidFill>
                <a:latin typeface="Impact" panose="020B0806030902050204" pitchFamily="34" charset="0"/>
              </a:rPr>
              <a:t>Инвентарь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209B61B-65FF-40F0-BE85-82FF74F83B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040" y="1244601"/>
            <a:ext cx="7859918" cy="521811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D751493-C98E-48BB-A5B0-A49BF53C4A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7572" y="1961477"/>
            <a:ext cx="6096851" cy="396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860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EE91369-857D-4A78-A0D2-57917AF143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2033904"/>
              </p:ext>
            </p:extLst>
          </p:nvPr>
        </p:nvGraphicFramePr>
        <p:xfrm>
          <a:off x="-1" y="-1"/>
          <a:ext cx="12192001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4" r:id="rId3" imgW="596520" imgH="317160" progId="">
                  <p:embed/>
                </p:oleObj>
              </mc:Choice>
              <mc:Fallback>
                <p:oleObj r:id="rId3" imgW="596520" imgH="317160" progId="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BEE91369-857D-4A78-A0D2-57917AF143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192001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07CDD-2FF6-45FD-B81A-B9E109DA1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805" y="186532"/>
            <a:ext cx="5741195" cy="132556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9A6458"/>
                </a:solidFill>
                <a:latin typeface="Impact" panose="020B0806030902050204" pitchFamily="34" charset="0"/>
              </a:rPr>
              <a:t>Режим разработчика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55B21BFE-98E0-4FFB-97B2-B6B68F6FF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60" y="1908968"/>
            <a:ext cx="3607595" cy="3526632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DE9473"/>
                </a:solidFill>
                <a:latin typeface="Impact" panose="020B0806030902050204" pitchFamily="34" charset="0"/>
              </a:rPr>
              <a:t>Реализована отрисовка </a:t>
            </a:r>
            <a:r>
              <a:rPr lang="en-US" dirty="0">
                <a:solidFill>
                  <a:srgbClr val="DE9473"/>
                </a:solidFill>
                <a:latin typeface="Impact" panose="020B0806030902050204" pitchFamily="34" charset="0"/>
              </a:rPr>
              <a:t>hitbox’</a:t>
            </a:r>
            <a:r>
              <a:rPr lang="ru-RU" dirty="0" err="1">
                <a:solidFill>
                  <a:srgbClr val="DE9473"/>
                </a:solidFill>
                <a:latin typeface="Impact" panose="020B0806030902050204" pitchFamily="34" charset="0"/>
              </a:rPr>
              <a:t>ов</a:t>
            </a:r>
            <a:endParaRPr lang="ru-RU" dirty="0">
              <a:solidFill>
                <a:srgbClr val="DE9473"/>
              </a:solidFill>
              <a:latin typeface="Impact" panose="020B0806030902050204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BD77087-90B1-48D2-8A67-4DFC3E53FB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3739" y="1698628"/>
            <a:ext cx="6451615" cy="430307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622AE0C-3503-4986-AC7D-20F7C5C71F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3739" y="1698628"/>
            <a:ext cx="6427479" cy="430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0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D9D9EE30-6C57-4D28-AE2A-DC965FFEC8B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" y="-1"/>
          <a:ext cx="12192001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r:id="rId3" imgW="596520" imgH="317160" progId="">
                  <p:embed/>
                </p:oleObj>
              </mc:Choice>
              <mc:Fallback>
                <p:oleObj r:id="rId3" imgW="596520" imgH="317160" progId="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BEE91369-857D-4A78-A0D2-57917AF143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192001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CEA157-1933-4091-8C37-5FE468F18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49" y="250031"/>
            <a:ext cx="11849100" cy="1325563"/>
          </a:xfrm>
        </p:spPr>
        <p:txBody>
          <a:bodyPr/>
          <a:lstStyle/>
          <a:p>
            <a:r>
              <a:rPr lang="ru-RU" dirty="0">
                <a:solidFill>
                  <a:srgbClr val="9A6458"/>
                </a:solidFill>
                <a:latin typeface="Impact" panose="020B0806030902050204" pitchFamily="34" charset="0"/>
              </a:rPr>
              <a:t>И конечно же интереснейшая сюжетная линия с диалогами</a:t>
            </a:r>
            <a:r>
              <a:rPr lang="en-US" dirty="0">
                <a:solidFill>
                  <a:srgbClr val="9A6458"/>
                </a:solidFill>
                <a:latin typeface="Impact" panose="020B0806030902050204" pitchFamily="34" charset="0"/>
              </a:rPr>
              <a:t>:</a:t>
            </a:r>
            <a:endParaRPr lang="ru-RU" dirty="0">
              <a:solidFill>
                <a:srgbClr val="9A6458"/>
              </a:solidFill>
              <a:latin typeface="Impact" panose="020B0806030902050204" pitchFamily="34" charset="0"/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4C126467-7A55-425C-8F46-0F23EF902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341" y="1065212"/>
            <a:ext cx="8170777" cy="5424488"/>
          </a:xfrm>
        </p:spPr>
      </p:pic>
    </p:spTree>
    <p:extLst>
      <p:ext uri="{BB962C8B-B14F-4D97-AF65-F5344CB8AC3E}">
        <p14:creationId xmlns:p14="http://schemas.microsoft.com/office/powerpoint/2010/main" val="1963370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B187F259-BD5B-4FE9-934D-2B1A65ECF5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1662291"/>
              </p:ext>
            </p:extLst>
          </p:nvPr>
        </p:nvGraphicFramePr>
        <p:xfrm>
          <a:off x="-1" y="-1"/>
          <a:ext cx="12192001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0" r:id="rId3" imgW="596520" imgH="317160" progId="">
                  <p:embed/>
                </p:oleObj>
              </mc:Choice>
              <mc:Fallback>
                <p:oleObj r:id="rId3" imgW="596520" imgH="317160" progId="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D9D9EE30-6C57-4D28-AE2A-DC965FFEC8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192001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B8426C-2331-4419-A2BC-7FE1F12EC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6449" y="2766217"/>
            <a:ext cx="5499100" cy="1325563"/>
          </a:xfrm>
        </p:spPr>
        <p:txBody>
          <a:bodyPr/>
          <a:lstStyle/>
          <a:p>
            <a:r>
              <a:rPr lang="ru-RU" dirty="0">
                <a:solidFill>
                  <a:srgbClr val="9A6458"/>
                </a:solidFill>
                <a:latin typeface="Impact" panose="020B0806030902050204" pitchFamily="34" charset="0"/>
              </a:rPr>
              <a:t>Спасибо за просмотр</a:t>
            </a:r>
          </a:p>
        </p:txBody>
      </p:sp>
    </p:spTree>
    <p:extLst>
      <p:ext uri="{BB962C8B-B14F-4D97-AF65-F5344CB8AC3E}">
        <p14:creationId xmlns:p14="http://schemas.microsoft.com/office/powerpoint/2010/main" val="25466080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102</Words>
  <Application>Microsoft Office PowerPoint</Application>
  <PresentationFormat>Широкоэкранный</PresentationFormat>
  <Paragraphs>17</Paragraphs>
  <Slides>9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0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Impact</vt:lpstr>
      <vt:lpstr>Тема Office</vt:lpstr>
      <vt:lpstr>Top-Down RPG</vt:lpstr>
      <vt:lpstr>Описание проекта:</vt:lpstr>
      <vt:lpstr>Генерация карты</vt:lpstr>
      <vt:lpstr>Генерация помещений</vt:lpstr>
      <vt:lpstr>Интерактивное окружение</vt:lpstr>
      <vt:lpstr>Инвентарь</vt:lpstr>
      <vt:lpstr>Режим разработчика</vt:lpstr>
      <vt:lpstr>И конечно же интереснейшая сюжетная линия с диалогами:</vt:lpstr>
      <vt:lpstr>Спасибо за просмотр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Top-Down RPG</dc:title>
  <dc:creator>Виноградова Татьяна Александровна</dc:creator>
  <cp:lastModifiedBy>Виноградова Татьяна Александровна</cp:lastModifiedBy>
  <cp:revision>18</cp:revision>
  <dcterms:created xsi:type="dcterms:W3CDTF">2020-02-21T04:46:29Z</dcterms:created>
  <dcterms:modified xsi:type="dcterms:W3CDTF">2020-02-22T18:19:09Z</dcterms:modified>
</cp:coreProperties>
</file>

<file path=docProps/thumbnail.jpeg>
</file>